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" id="{B851F9F2-2977-41D5-8454-303E1AEA784F}">
          <p14:sldIdLst>
            <p14:sldId id="258"/>
          </p14:sldIdLst>
        </p14:section>
        <p14:section name="inhalt" id="{D21DD2C1-53F6-4D42-B236-6E1185181EEF}">
          <p14:sldIdLst>
            <p14:sldId id="257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 autoAdjust="0"/>
  </p:normalViewPr>
  <p:slideViewPr>
    <p:cSldViewPr snapToGrid="0">
      <p:cViewPr varScale="1">
        <p:scale>
          <a:sx n="131" d="100"/>
          <a:sy n="131" d="100"/>
        </p:scale>
        <p:origin x="126" y="516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0" d="100"/>
          <a:sy n="100" d="100"/>
        </p:scale>
        <p:origin x="355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DE1CE-F6A4-40ED-9F97-537864C086D0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7884C-92B7-457D-A045-2EBEA139645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6085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7884C-92B7-457D-A045-2EBEA139645B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7281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7884C-92B7-457D-A045-2EBEA139645B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3331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7884C-92B7-457D-A045-2EBEA139645B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8729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7884C-92B7-457D-A045-2EBEA139645B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3676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7884C-92B7-457D-A045-2EBEA139645B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6707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17884C-92B7-457D-A045-2EBEA139645B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7548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1241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643148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30068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5493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25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5307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74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9341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9668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26597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dirty="0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34772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A2CB9-9EC4-4F6D-AE83-47064E1BA32B}" type="datetimeFigureOut">
              <a:rPr lang="de-DE" smtClean="0"/>
              <a:t>06.04.2022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D71E7-E996-4E8F-98F6-6563E82C169C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30394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scene3d>
            <a:camera prst="isometricOffAxis1Right"/>
            <a:lightRig rig="threePt" dir="t"/>
          </a:scene3d>
        </p:spPr>
        <p:txBody>
          <a:bodyPr/>
          <a:lstStyle/>
          <a:p>
            <a:r>
              <a:rPr lang="de-DE" dirty="0" smtClean="0">
                <a:latin typeface="Cascadia Code PL" pitchFamily="1" charset="0"/>
                <a:ea typeface="Cascadia Code PL" pitchFamily="1" charset="0"/>
                <a:cs typeface="Cascadia Code PL" pitchFamily="1" charset="0"/>
              </a:rPr>
              <a:t>Edelweißpiraten</a:t>
            </a:r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scene3d>
            <a:camera prst="perspectiveHeroicExtremeRightFacing"/>
            <a:lightRig rig="threePt" dir="t"/>
          </a:scene3d>
        </p:spPr>
        <p:txBody>
          <a:bodyPr/>
          <a:lstStyle/>
          <a:p>
            <a:r>
              <a:rPr lang="de-DE" dirty="0" smtClean="0">
                <a:latin typeface="Cascadia Code PL" pitchFamily="1" charset="0"/>
                <a:ea typeface="Cascadia Code PL" pitchFamily="1" charset="0"/>
                <a:cs typeface="Cascadia Code PL" pitchFamily="1" charset="0"/>
              </a:rPr>
              <a:t>1939-1947</a:t>
            </a:r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18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scadia Code PL" pitchFamily="1" charset="0"/>
                <a:ea typeface="Cascadia Code PL" pitchFamily="1" charset="0"/>
                <a:cs typeface="Cascadia Code PL" pitchFamily="1" charset="0"/>
              </a:rPr>
              <a:t>Mitglieder</a:t>
            </a:r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pic>
        <p:nvPicPr>
          <p:cNvPr id="5" name="Inhaltsplatzhalter 4" descr="Edelweißpiraten in Köln-Mülheim - Geschichtswerkstatt Mülheim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FilmGrain grainSize="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582" y="1268419"/>
            <a:ext cx="4629150" cy="3184855"/>
          </a:xfrm>
          <a:scene3d>
            <a:camera prst="obliqueTopLeft">
              <a:rot lat="0" lon="20999996" rev="21299999"/>
            </a:camera>
            <a:lightRig rig="threePt" dir="t"/>
          </a:scene3d>
        </p:spPr>
      </p:pic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solidFill>
            <a:schemeClr val="bg1"/>
          </a:solidFill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/>
          <a:lstStyle/>
          <a:p>
            <a:r>
              <a:rPr lang="de-DE" dirty="0"/>
              <a:t>deutscher Jugendlicher mit unangepasstem, teilweise oppositionellem Verhalten im Deutschen Reich von 1939 bis 1945</a:t>
            </a:r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12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scadia Code PL" pitchFamily="1" charset="0"/>
                <a:ea typeface="Cascadia Code PL" pitchFamily="1" charset="0"/>
                <a:cs typeface="Cascadia Code PL" pitchFamily="1" charset="0"/>
              </a:rPr>
              <a:t>Motive</a:t>
            </a:r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57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scadia Code PL" pitchFamily="1" charset="0"/>
                <a:ea typeface="Cascadia Code PL" pitchFamily="1" charset="0"/>
                <a:cs typeface="Cascadia Code PL" pitchFamily="1" charset="0"/>
              </a:rPr>
              <a:t>Mittle</a:t>
            </a:r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scene3d>
            <a:camera prst="perspectiveHeroicExtremeRightFacing"/>
            <a:lightRig rig="threePt" dir="t"/>
          </a:scene3d>
        </p:spPr>
        <p:txBody>
          <a:bodyPr/>
          <a:lstStyle/>
          <a:p>
            <a:r>
              <a:rPr lang="de-DE" dirty="0">
                <a:latin typeface="Cascadia Code PL" pitchFamily="1" charset="0"/>
                <a:ea typeface="Cascadia Code PL" pitchFamily="1" charset="0"/>
                <a:cs typeface="Cascadia Code PL" pitchFamily="1" charset="0"/>
              </a:rPr>
              <a:t>Ähnlich wie die Weiße Rose setzten die Edelweißpiraten auf Flugblättern mit Aufrufen gegen das nationalsozialistische Regime. Auch malten sie Anti-Nazi-Parolen an Wände. Sie hörten die Radioübertragungen der Feinde an und schrieben auch diese Informationen an Wände in ihren Städten.</a:t>
            </a:r>
          </a:p>
        </p:txBody>
      </p:sp>
      <p:pic>
        <p:nvPicPr>
          <p:cNvPr id="11" name="Inhaltsplatzhalter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52904" y="822325"/>
            <a:ext cx="2898918" cy="4062413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87512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scadia Code PL" pitchFamily="1" charset="0"/>
                <a:ea typeface="Cascadia Code PL" pitchFamily="1" charset="0"/>
                <a:cs typeface="Cascadia Code PL" pitchFamily="1" charset="0"/>
              </a:rPr>
              <a:t>Ziele</a:t>
            </a:r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84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scadia Code PL" pitchFamily="1" charset="0"/>
                <a:ea typeface="Cascadia Code PL" pitchFamily="1" charset="0"/>
                <a:cs typeface="Cascadia Code PL" pitchFamily="1" charset="0"/>
              </a:rPr>
              <a:t>Folgen für die Widerständler</a:t>
            </a:r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0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Cascadia Code PL" pitchFamily="1" charset="0"/>
                <a:ea typeface="Cascadia Code PL" pitchFamily="1" charset="0"/>
                <a:cs typeface="Cascadia Code PL" pitchFamily="1" charset="0"/>
              </a:rPr>
              <a:t>Wirkung</a:t>
            </a:r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DE" dirty="0">
              <a:latin typeface="Cascadia Code PL" pitchFamily="1" charset="0"/>
              <a:ea typeface="Cascadia Code PL" pitchFamily="1" charset="0"/>
              <a:cs typeface="Cascadia Code P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26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495275A-84F1-44EB-A279-994016EF87FE}">
  <we:reference id="wa200001625" version="1.0.0.7" store="de-DE" storeType="OMEX"/>
  <we:alternateReferences>
    <we:reference id="WA200001625" version="1.0.0.7" store="WA200001625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68</Words>
  <Application>Microsoft Office PowerPoint</Application>
  <PresentationFormat>Bildschirmpräsentation (16:10)</PresentationFormat>
  <Paragraphs>16</Paragraphs>
  <Slides>7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Cascadia Code PL</vt:lpstr>
      <vt:lpstr>Office Theme</vt:lpstr>
      <vt:lpstr>Edelweißpiraten</vt:lpstr>
      <vt:lpstr>Mitglieder</vt:lpstr>
      <vt:lpstr>Motive</vt:lpstr>
      <vt:lpstr>Mittle</vt:lpstr>
      <vt:lpstr>Ziele</vt:lpstr>
      <vt:lpstr>Folgen für die Widerständler</vt:lpstr>
      <vt:lpstr>Wirkung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Edelweißpiraten</dc:title>
  <dc:creator>user</dc:creator>
  <cp:lastModifiedBy>user</cp:lastModifiedBy>
  <cp:revision>5</cp:revision>
  <dcterms:created xsi:type="dcterms:W3CDTF">2022-04-06T08:15:22Z</dcterms:created>
  <dcterms:modified xsi:type="dcterms:W3CDTF">2022-04-06T09:00:31Z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